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E1F10-47A0-429A-9D78-ADC1765976C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AEA17-5A2A-4DF1-B46F-21A470955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45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3578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7048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99365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26924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935629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7925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34015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4301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08274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58233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15297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7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.emf"/><Relationship Id="rId7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ertrade.ru/" TargetMode="External"/><Relationship Id="rId5" Type="http://schemas.openxmlformats.org/officeDocument/2006/relationships/image" Target="../media/image2.emf"/><Relationship Id="rId10" Type="http://schemas.openxmlformats.org/officeDocument/2006/relationships/image" Target="../media/image6.gi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CA25A927-3803-4703-97F4-B03FB990FD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158572"/>
              </p:ext>
            </p:extLst>
          </p:nvPr>
        </p:nvGraphicFramePr>
        <p:xfrm>
          <a:off x="5463554" y="410658"/>
          <a:ext cx="2332036" cy="487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2586990" imgH="541401" progId="CorelDraw.Graphic.21">
                  <p:embed/>
                </p:oleObj>
              </mc:Choice>
              <mc:Fallback>
                <p:oleObj name="CorelDRAW" r:id="rId2" imgW="2586990" imgH="541401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63554" y="410658"/>
                        <a:ext cx="2332036" cy="487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85EC6D0-046E-4DF2-A92C-87813A2D9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078517"/>
              </p:ext>
            </p:extLst>
          </p:nvPr>
        </p:nvGraphicFramePr>
        <p:xfrm>
          <a:off x="7604775" y="5199210"/>
          <a:ext cx="1958655" cy="1335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245614" imgH="1532382" progId="CorelDraw.Graphic.21">
                  <p:embed/>
                </p:oleObj>
              </mc:Choice>
              <mc:Fallback>
                <p:oleObj name="CorelDRAW" r:id="rId4" imgW="2245614" imgH="1532382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04775" y="5199210"/>
                        <a:ext cx="1958655" cy="1335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9797308D-9DE0-4DC8-8D65-B1DF0B9DD7F9}"/>
              </a:ext>
            </a:extLst>
          </p:cNvPr>
          <p:cNvSpPr/>
          <p:nvPr/>
        </p:nvSpPr>
        <p:spPr>
          <a:xfrm>
            <a:off x="329118" y="4881845"/>
            <a:ext cx="422265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latin typeface="Montserrat" panose="00000500000000000000" pitchFamily="2" charset="-52"/>
              </a:rPr>
              <a:t>Внимание! </a:t>
            </a:r>
            <a:r>
              <a:rPr lang="ru-RU" sz="1100" dirty="0">
                <a:latin typeface="Montserrat" panose="00000500000000000000" pitchFamily="2" charset="-52"/>
              </a:rPr>
              <a:t>Перед началом эксплуатации оборудования необходимо ознакомится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 с вышеперечисленными документами. Приобретение и (или) использование оборудования означает согласие пользователя 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с условиями эксплуатации, технического обслуживания (ремонта) и правилами предоставления гарантии (изготовителя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 и расширенной), приведенными на сайте: </a:t>
            </a:r>
          </a:p>
          <a:p>
            <a:pPr algn="just"/>
            <a:r>
              <a:rPr lang="en-US" sz="1100" dirty="0">
                <a:latin typeface="Montserrat" panose="00000500000000000000" pitchFamily="2" charset="-52"/>
                <a:hlinkClick r:id="rId6"/>
              </a:rPr>
              <a:t>www.mertrade.ru</a:t>
            </a:r>
            <a:r>
              <a:rPr lang="en-US" sz="1100" dirty="0">
                <a:latin typeface="Montserrat" panose="00000500000000000000" pitchFamily="2" charset="-52"/>
              </a:rPr>
              <a:t> 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4B65C0-677C-4F77-ADD8-87B760BB4EE7}"/>
              </a:ext>
            </a:extLst>
          </p:cNvPr>
          <p:cNvSpPr/>
          <p:nvPr/>
        </p:nvSpPr>
        <p:spPr>
          <a:xfrm>
            <a:off x="5008848" y="1367296"/>
            <a:ext cx="2850578" cy="131088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2000" b="1" dirty="0">
                <a:latin typeface="Montserrat" panose="00000500000000000000" pitchFamily="2" charset="-52"/>
              </a:rPr>
              <a:t>Паспорт</a:t>
            </a:r>
          </a:p>
          <a:p>
            <a:r>
              <a:rPr lang="ru-RU" sz="2000" b="1" dirty="0">
                <a:latin typeface="Montserrat" panose="00000500000000000000" pitchFamily="2" charset="-52"/>
              </a:rPr>
              <a:t>на принтер этикеток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558C32-8393-498C-B898-CB1C8ACBA700}"/>
              </a:ext>
            </a:extLst>
          </p:cNvPr>
          <p:cNvSpPr/>
          <p:nvPr/>
        </p:nvSpPr>
        <p:spPr>
          <a:xfrm>
            <a:off x="5008848" y="2278072"/>
            <a:ext cx="4116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Montserrat" panose="00000500000000000000" pitchFamily="2" charset="-52"/>
              </a:rPr>
              <a:t>GPrinter</a:t>
            </a:r>
            <a:r>
              <a:rPr lang="en-US" sz="2000" b="1" dirty="0">
                <a:latin typeface="Montserrat" panose="00000500000000000000" pitchFamily="2" charset="-52"/>
              </a:rPr>
              <a:t> </a:t>
            </a:r>
          </a:p>
          <a:p>
            <a:r>
              <a:rPr lang="en-US" sz="2000" b="1" dirty="0">
                <a:latin typeface="Montserrat" panose="00000500000000000000" pitchFamily="2" charset="-52"/>
              </a:rPr>
              <a:t>GP-3100TU</a:t>
            </a:r>
            <a:endParaRPr lang="ru-RU" sz="2000" b="1" dirty="0">
              <a:latin typeface="Montserrat" panose="00000500000000000000" pitchFamily="2" charset="-52"/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05F1B00D-B4E9-45ED-9F7F-50465143B2DF}"/>
              </a:ext>
            </a:extLst>
          </p:cNvPr>
          <p:cNvSpPr/>
          <p:nvPr/>
        </p:nvSpPr>
        <p:spPr>
          <a:xfrm>
            <a:off x="-86553" y="1194739"/>
            <a:ext cx="2850579" cy="828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1600" b="1" dirty="0">
                <a:latin typeface="Montserrat" panose="00000500000000000000" pitchFamily="2" charset="-52"/>
              </a:rPr>
              <a:t>WWW.MERTRADE.RU</a:t>
            </a:r>
            <a:endParaRPr lang="ru-RU" sz="1600" b="1" dirty="0">
              <a:latin typeface="Montserrat" panose="00000500000000000000" pitchFamily="2" charset="-52"/>
            </a:endParaRPr>
          </a:p>
          <a:p>
            <a:endParaRPr lang="ru-RU" sz="1600" b="1" dirty="0">
              <a:latin typeface="Futura_Book-Bold" pitchFamily="2" charset="0"/>
            </a:endParaRP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4454A76C-77D5-454A-A3EC-232950678FD3}"/>
              </a:ext>
            </a:extLst>
          </p:cNvPr>
          <p:cNvSpPr/>
          <p:nvPr/>
        </p:nvSpPr>
        <p:spPr>
          <a:xfrm>
            <a:off x="595203" y="3135802"/>
            <a:ext cx="1641921" cy="414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600" b="1" dirty="0">
                <a:latin typeface="Montserrat" panose="00000500000000000000" pitchFamily="2" charset="-52"/>
              </a:rPr>
              <a:t>Инструкция</a:t>
            </a:r>
          </a:p>
          <a:p>
            <a:endParaRPr lang="ru-RU" b="1" dirty="0">
              <a:latin typeface="Montserrat" panose="00000500000000000000" pitchFamily="2" charset="-52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3101E47-4ADC-4ABB-A4F0-497A77A6E2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390" y="6096000"/>
            <a:ext cx="2451539" cy="43897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A6EC599-1FF3-46FA-85BB-0CB81DB674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500" y="879917"/>
            <a:ext cx="952500" cy="9525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F0376FB-B46E-4F8B-8563-17B5AC9377FF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3110" t="7425" b="4142"/>
          <a:stretch/>
        </p:blipFill>
        <p:spPr>
          <a:xfrm>
            <a:off x="7210755" y="1239105"/>
            <a:ext cx="2563108" cy="210369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94A154B-4011-4C6A-A67C-C46F3BE69C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200" y="2752252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6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F5AEE7-0A9C-481C-8A82-83073F33BD25}"/>
              </a:ext>
            </a:extLst>
          </p:cNvPr>
          <p:cNvSpPr txBox="1"/>
          <p:nvPr/>
        </p:nvSpPr>
        <p:spPr>
          <a:xfrm>
            <a:off x="331325" y="265528"/>
            <a:ext cx="4956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Montserrat" panose="00000500000000000000" pitchFamily="2" charset="-52"/>
              </a:rPr>
              <a:t>1. Общие сведения об оборудовании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2867C5-AD51-4D1F-AC65-093142C4A759}"/>
              </a:ext>
            </a:extLst>
          </p:cNvPr>
          <p:cNvSpPr txBox="1"/>
          <p:nvPr/>
        </p:nvSpPr>
        <p:spPr>
          <a:xfrm>
            <a:off x="331327" y="620815"/>
            <a:ext cx="422842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1.1 Происхождение продукции: </a:t>
            </a:r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Китай</a:t>
            </a:r>
          </a:p>
          <a:p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1.2</a:t>
            </a:r>
            <a:r>
              <a:rPr lang="en-US" sz="12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Наименование продукции: </a:t>
            </a:r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Термопринтер для печати этикеток</a:t>
            </a:r>
            <a:endParaRPr lang="ru-RU" sz="12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</a:t>
            </a:r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3</a:t>
            </a:r>
            <a:r>
              <a:rPr lang="en-US" sz="12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Общие условия хранения продукции:</a:t>
            </a:r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endParaRPr lang="ru-RU" sz="1200" b="1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Рабочий диапазон температур от -20 до +55 °С. (оптимальная +5 до +20 °C) Срок хранения - до 10 лет при саморазряде порядка не более 2-2,5%</a:t>
            </a:r>
          </a:p>
          <a:p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AB3C2A-5F01-4D02-B00F-A2C52A1AAF55}"/>
              </a:ext>
            </a:extLst>
          </p:cNvPr>
          <p:cNvSpPr txBox="1"/>
          <p:nvPr/>
        </p:nvSpPr>
        <p:spPr>
          <a:xfrm>
            <a:off x="331325" y="3786212"/>
            <a:ext cx="2441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Futura_Book-Bold" pitchFamily="2" charset="0"/>
              </a:rPr>
              <a:t>3. </a:t>
            </a:r>
            <a:r>
              <a:rPr lang="ru-RU" sz="1600" b="1" dirty="0">
                <a:latin typeface="Futura_Book-Bold" pitchFamily="2" charset="0"/>
              </a:rPr>
              <a:t>Комплектность</a:t>
            </a:r>
          </a:p>
        </p:txBody>
      </p:sp>
      <p:graphicFrame>
        <p:nvGraphicFramePr>
          <p:cNvPr id="12" name="Таблица 12">
            <a:extLst>
              <a:ext uri="{FF2B5EF4-FFF2-40B4-BE49-F238E27FC236}">
                <a16:creationId xmlns:a16="http://schemas.microsoft.com/office/drawing/2014/main" id="{8EC128DC-D507-47BB-A855-D0639052E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32017"/>
              </p:ext>
            </p:extLst>
          </p:nvPr>
        </p:nvGraphicFramePr>
        <p:xfrm>
          <a:off x="331328" y="4182326"/>
          <a:ext cx="4230305" cy="243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479">
                  <a:extLst>
                    <a:ext uri="{9D8B030D-6E8A-4147-A177-3AD203B41FA5}">
                      <a16:colId xmlns:a16="http://schemas.microsoft.com/office/drawing/2014/main" val="1838015598"/>
                    </a:ext>
                  </a:extLst>
                </a:gridCol>
                <a:gridCol w="1186826">
                  <a:extLst>
                    <a:ext uri="{9D8B030D-6E8A-4147-A177-3AD203B41FA5}">
                      <a16:colId xmlns:a16="http://schemas.microsoft.com/office/drawing/2014/main" val="2264439847"/>
                    </a:ext>
                  </a:extLst>
                </a:gridCol>
              </a:tblGrid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Наименование изделия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97964"/>
                  </a:ext>
                </a:extLst>
              </a:tr>
              <a:tr h="413189"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Принтер этикеток «</a:t>
                      </a:r>
                      <a:r>
                        <a:rPr lang="en-US" sz="1200" b="0" dirty="0" err="1">
                          <a:latin typeface="Montserrat" panose="00000500000000000000" pitchFamily="2" charset="-52"/>
                        </a:rPr>
                        <a:t>GPrinter</a:t>
                      </a:r>
                      <a:r>
                        <a:rPr lang="en-US" sz="1200" b="0" dirty="0">
                          <a:latin typeface="Montserrat" panose="00000500000000000000" pitchFamily="2" charset="-52"/>
                        </a:rPr>
                        <a:t> </a:t>
                      </a:r>
                    </a:p>
                    <a:p>
                      <a:r>
                        <a:rPr lang="en-US" sz="1200" b="0" dirty="0">
                          <a:latin typeface="Montserrat" panose="00000500000000000000" pitchFamily="2" charset="-52"/>
                        </a:rPr>
                        <a:t>GP-</a:t>
                      </a:r>
                      <a:r>
                        <a:rPr lang="ru-RU" sz="1200" b="0" dirty="0">
                          <a:latin typeface="Montserrat" panose="00000500000000000000" pitchFamily="2" charset="-52"/>
                        </a:rPr>
                        <a:t>3100</a:t>
                      </a:r>
                      <a:r>
                        <a:rPr lang="en-US" sz="1200" b="0" dirty="0">
                          <a:latin typeface="Montserrat" panose="00000500000000000000" pitchFamily="2" charset="-52"/>
                        </a:rPr>
                        <a:t>TU</a:t>
                      </a:r>
                      <a:r>
                        <a:rPr lang="ru-RU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6269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Блок питания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8,5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В,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646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Комплект упаковки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82533"/>
                  </a:ext>
                </a:extLst>
              </a:tr>
              <a:tr h="3356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Кабель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USB-USB-B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56097"/>
                  </a:ext>
                </a:extLst>
              </a:tr>
              <a:tr h="2479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779522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Паспорт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009553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Гарантийный талон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4758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23B524D-1260-4EF0-A33F-44546D2DD931}"/>
              </a:ext>
            </a:extLst>
          </p:cNvPr>
          <p:cNvSpPr txBox="1"/>
          <p:nvPr/>
        </p:nvSpPr>
        <p:spPr>
          <a:xfrm>
            <a:off x="5288132" y="265528"/>
            <a:ext cx="2836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Futura_Book-Bold" pitchFamily="2" charset="0"/>
              </a:rPr>
              <a:t>4. Характеристики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9C10B5-0015-4F0C-9199-D0DDB0425B8E}"/>
              </a:ext>
            </a:extLst>
          </p:cNvPr>
          <p:cNvSpPr txBox="1"/>
          <p:nvPr/>
        </p:nvSpPr>
        <p:spPr>
          <a:xfrm>
            <a:off x="331326" y="1953440"/>
            <a:ext cx="4487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pc="-150" dirty="0">
                <a:latin typeface="Montserrat" panose="00000500000000000000" pitchFamily="2" charset="-52"/>
              </a:rPr>
              <a:t>2.</a:t>
            </a:r>
            <a:r>
              <a:rPr lang="ru-RU" sz="1600" b="1" spc="-150" dirty="0">
                <a:latin typeface="Montserrat" panose="00000500000000000000" pitchFamily="2" charset="-52"/>
              </a:rPr>
              <a:t> Сведения об изготовителе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4D1157-A30C-4D2A-882F-F6344B2AD9D5}"/>
              </a:ext>
            </a:extLst>
          </p:cNvPr>
          <p:cNvSpPr txBox="1"/>
          <p:nvPr/>
        </p:nvSpPr>
        <p:spPr>
          <a:xfrm>
            <a:off x="331327" y="2253344"/>
            <a:ext cx="448720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2.1 Сведения об изготовителе:</a:t>
            </a:r>
          </a:p>
          <a:p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Gainscha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network inc.. 111, China Huarong Building, No.9 </a:t>
            </a:r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Xingao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Road, </a:t>
            </a:r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Hengqin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New District, Zhuhai, Guangdong, 519031</a:t>
            </a:r>
            <a:endParaRPr lang="ru-RU" sz="105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2.2</a:t>
            </a:r>
            <a:r>
              <a:rPr lang="ru-RU" sz="11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Регистрационный номер декларации </a:t>
            </a: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 соответствии: 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ЕАЭС 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N RU 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Д-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CN.HB54.B.07944/20</a:t>
            </a:r>
            <a:endParaRPr lang="ru-RU" sz="105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2.3</a:t>
            </a:r>
            <a:r>
              <a:rPr lang="en-US" sz="11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Организация уполномоченная принимать претензии на территории РФ: </a:t>
            </a:r>
          </a:p>
          <a:p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ООО «Велнесс»,107113 , г. Москва, площадь Сокольническая, дом 4А, этаж 3, помещение 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IV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, комната 11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6606277-8672-4C9C-8DB6-D83FB821B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36416"/>
              </p:ext>
            </p:extLst>
          </p:nvPr>
        </p:nvGraphicFramePr>
        <p:xfrm>
          <a:off x="5018455" y="690807"/>
          <a:ext cx="4704588" cy="593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5871">
                  <a:extLst>
                    <a:ext uri="{9D8B030D-6E8A-4147-A177-3AD203B41FA5}">
                      <a16:colId xmlns:a16="http://schemas.microsoft.com/office/drawing/2014/main" val="3958829818"/>
                    </a:ext>
                  </a:extLst>
                </a:gridCol>
                <a:gridCol w="3238717">
                  <a:extLst>
                    <a:ext uri="{9D8B030D-6E8A-4147-A177-3AD203B41FA5}">
                      <a16:colId xmlns:a16="http://schemas.microsoft.com/office/drawing/2014/main" val="2076177535"/>
                    </a:ext>
                  </a:extLst>
                </a:gridCol>
              </a:tblGrid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Режим работы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Принтер этикеток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8952"/>
                  </a:ext>
                </a:extLst>
              </a:tr>
              <a:tr h="338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Программное обеспечение в комплекте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BarTender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® </a:t>
                      </a: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UltraLite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16788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Способ печати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Термопечать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195405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Разрешение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203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DPI 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(этикетки)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65833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Ширина области печати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76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мм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22280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Скорость печати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127 мм/с макс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74852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Память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DRAM: 2 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Мб  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FLASH:  2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Мб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166918"/>
                  </a:ext>
                </a:extLst>
              </a:tr>
              <a:tr h="338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Датчик температуры печатающей головки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Терморезистивный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датчик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01626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Датчики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Открытия крышки; отсутствие бумаги; обнаружение зазора этикетки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197056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Интерфейс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USB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965345"/>
                  </a:ext>
                </a:extLst>
              </a:tr>
              <a:tr h="12051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Штрих-коды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CODE128, EAN128, ITF, CODE39, CODE93, EAN13, EAN13+2, EAN13+5, EAN8, EAN8+2, EAN8+5, CODABAR, POSTNET, UPC-A, UPCA+2, UPCA+5, UPC-E, UPCE+2, UPC-E+5, CPOST, MSI, MSIC, PLESSEY, ITF14, EAN14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61344"/>
                  </a:ext>
                </a:extLst>
              </a:tr>
              <a:tr h="338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Увеличение и вращение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Увеличение от 1 до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8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раз в обоих направлениях, вращение на 0°, 90°, 270°, 360°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025169"/>
                  </a:ext>
                </a:extLst>
              </a:tr>
              <a:tr h="293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Графика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Монохромные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PCX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и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BMP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файлы могут быть загружены в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FLASH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и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DRAM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774258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Тип носителя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Cамоклеящиеся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термоэтикетки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880952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Ширина рулона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2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5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82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мм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37442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Диаметр рулона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Макс.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82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мм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463235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Способ отрезания бумаги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Отрезание или отрывание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396330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Питание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8,5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В постоянного тока, 3 А / денежный ящик 12В, 1А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853847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Условия эксплуатации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5..45°С, 20-80% относительная влажность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762993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Условия хранения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4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0 .. 55°С, ≤93% относительная влажность (при 40°С)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220270"/>
                  </a:ext>
                </a:extLst>
              </a:tr>
              <a:tr h="4587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Габаритные размеры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Принтер 190 мм (Д) х 135 мм (Ш) х 125 мм (В)       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Упаковка 260мм (Д) х 210 мм (Ш) х 225 мм (В)                        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575595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Вес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1,2 кг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028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516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1777</TotalTime>
  <Words>523</Words>
  <Application>Microsoft Office PowerPoint</Application>
  <PresentationFormat>Лист A4 (210x297 мм)</PresentationFormat>
  <Paragraphs>86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Futura_Book-Bold</vt:lpstr>
      <vt:lpstr>Montserrat</vt:lpstr>
      <vt:lpstr>Times New Roman</vt:lpstr>
      <vt:lpstr>Тема Office</vt:lpstr>
      <vt:lpstr>CorelDRAW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Савицкий Никита Сергеевич</dc:creator>
  <cp:lastModifiedBy>Пользователь</cp:lastModifiedBy>
  <cp:revision>60</cp:revision>
  <cp:lastPrinted>2021-07-23T06:29:28Z</cp:lastPrinted>
  <dcterms:created xsi:type="dcterms:W3CDTF">2019-09-19T14:27:41Z</dcterms:created>
  <dcterms:modified xsi:type="dcterms:W3CDTF">2023-10-09T08:29:21Z</dcterms:modified>
</cp:coreProperties>
</file>